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B61C845-CB44-49B9-A22A-1441B2E73B81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1/3/18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A3BBE7-6D95-4633-98B8-08C0FCF2C55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133720" y="2209680"/>
            <a:ext cx="5028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traded goods and treasures.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1915200" y="4114800"/>
            <a:ext cx="2248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4660200" y="4114800"/>
            <a:ext cx="2506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133720" y="1905120"/>
            <a:ext cx="50288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spoke different languages making it difficult to communicate.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1915200" y="4114800"/>
            <a:ext cx="2248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4660200" y="4114800"/>
            <a:ext cx="2506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981080" y="1676520"/>
            <a:ext cx="50288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came from different cultures and religious backgrounds.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915200" y="4114800"/>
            <a:ext cx="2248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4660200" y="4114800"/>
            <a:ext cx="2506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1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752480" y="1143000"/>
            <a:ext cx="5638320" cy="43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Outcomes of Exploration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New lands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were discovered.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 expeditions of early explorers provided a new understanding of the world’s geography and improved </a:t>
            </a: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map development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and accuracy.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Trade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was established between countries which boosted their economy.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Improvements in ship building and </a:t>
            </a: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transportation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occurred.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5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4" dur="500"/>
                                        <p:tgtEl>
                                          <p:spTgt spid="61">
                                            <p:txEl>
                                              <p:pRg st="25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9" dur="500"/>
                                        <p:tgtEl>
                                          <p:spTgt spid="61">
                                            <p:txEl>
                                              <p:pRg st="53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86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4" dur="500"/>
                                        <p:tgtEl>
                                          <p:spTgt spid="61">
                                            <p:txEl>
                                              <p:pRg st="186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56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256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1600200" y="1066680"/>
            <a:ext cx="5943240" cy="36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3-2-1 Review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(You may use your graphic organizer or a partner to help you!)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0" lang="en-US" sz="24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List 3 reasons for exploration.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____________, ____________, ___________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1859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List 2 obstacles they encountered.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__________________, __________________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0" lang="en-US" sz="2400" spc="-1" strike="noStrike">
                <a:solidFill>
                  <a:srgbClr val="67b9c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List 1 outcome of the expeditions.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67b9c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_____________________________________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67b9cf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(Sentence)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7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6" dur="500"/>
                                        <p:tgtEl>
                                          <p:spTgt spid="62">
                                            <p:txEl>
                                              <p:pRg st="77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1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9" dur="500"/>
                                        <p:tgtEl>
                                          <p:spTgt spid="62">
                                            <p:txEl>
                                              <p:pRg st="110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50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4" dur="500"/>
                                        <p:tgtEl>
                                          <p:spTgt spid="62">
                                            <p:txEl>
                                              <p:pRg st="150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86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7" dur="500"/>
                                        <p:tgtEl>
                                          <p:spTgt spid="62">
                                            <p:txEl>
                                              <p:pRg st="186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25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2" dur="500"/>
                                        <p:tgtEl>
                                          <p:spTgt spid="62">
                                            <p:txEl>
                                              <p:pRg st="225" end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61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5" dur="500"/>
                                        <p:tgtEl>
                                          <p:spTgt spid="62">
                                            <p:txEl>
                                              <p:pRg st="261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99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8" dur="500"/>
                                        <p:tgtEl>
                                          <p:spTgt spid="62">
                                            <p:txEl>
                                              <p:pRg st="299" end="3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89" dur="indefinite" restart="never" nodeType="tmRoot">
          <p:childTnLst>
            <p:seq>
              <p:cTn id="1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219320" y="1066680"/>
            <a:ext cx="6857640" cy="39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Why did they explore?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Most European countries explored for three reasons.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Riches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- They searched for gold, land,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and resources.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Religion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- They shared Christianity with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other lands.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Reputation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- They were thrill seekers who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wanted to become famous.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6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76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117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2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132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75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75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8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188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3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32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143000" y="1143000"/>
            <a:ext cx="6629040" cy="45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What obstacles did they encounter?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Exploring was not as easy as it sounds!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Maps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- They were exploring places people had never been.  They had no maps.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Weather-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Weather often caused rough seas, extreme cold, or heat and made their voyages difficult.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Supplies-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often ran out of supplies during their expeditions.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Diseases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- They were exposed to diseases from insects.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Fear-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Crew members were afraid of leaving their families to go to a place they had never been.  Explorers often didn’t have all the crew members they needed for their journeys.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Enemies-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often encountered Natives who wanted to protect their lands from anyone who might try to claim it.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40">
                                            <p:txEl>
                                              <p:pRg st="7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40">
                                            <p:txEl>
                                              <p:pRg st="7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3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40">
                                            <p:txEl>
                                              <p:pRg st="153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40">
                                            <p:txEl>
                                              <p:pRg st="153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53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40">
                                            <p:txEl>
                                              <p:pRg st="253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40">
                                            <p:txEl>
                                              <p:pRg st="253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20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40">
                                            <p:txEl>
                                              <p:pRg st="320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40">
                                            <p:txEl>
                                              <p:pRg st="320" end="3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75" end="5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2000" fill="hold"/>
                                        <p:tgtEl>
                                          <p:spTgt spid="40">
                                            <p:txEl>
                                              <p:pRg st="375" end="5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40">
                                            <p:txEl>
                                              <p:pRg st="375" end="5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53" end="6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000" fill="hold"/>
                                        <p:tgtEl>
                                          <p:spTgt spid="40">
                                            <p:txEl>
                                              <p:pRg st="553" end="6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40">
                                            <p:txEl>
                                              <p:pRg st="553" end="6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066680" y="1295280"/>
            <a:ext cx="6781320" cy="50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371600"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Native Americans…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were here first!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When explorers arrived in North America, they found people already occupying the land.  Their encounters were sometimes </a:t>
            </a:r>
            <a:r>
              <a:rPr b="1" lang="en-US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helpful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and other times they were </a:t>
            </a:r>
            <a:r>
              <a:rPr b="1" lang="en-US" sz="3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harmful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!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905120" y="1447920"/>
            <a:ext cx="533376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 following slides  will show ways the explorers and  Native Americans interacted.  Determine if the contact was </a:t>
            </a:r>
            <a:r>
              <a:rPr b="1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helpful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 or </a:t>
            </a:r>
            <a:r>
              <a:rPr b="1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harmful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905120" y="1981080"/>
            <a:ext cx="53337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They shared things like weapons and farming tools.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915200" y="4114800"/>
            <a:ext cx="2248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4660200" y="4114800"/>
            <a:ext cx="2506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828800" y="1981080"/>
            <a:ext cx="53337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Native Americans taught them how to grow crops.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915200" y="4114800"/>
            <a:ext cx="2248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4660200" y="4114800"/>
            <a:ext cx="2506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33720" y="1371600"/>
            <a:ext cx="50288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Rounded MT Bold"/>
              </a:rPr>
              <a:t>Explorers claimed land occupied by the Native Americans for their sponsor countries.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915200" y="4114800"/>
            <a:ext cx="2248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4660200" y="4114800"/>
            <a:ext cx="2506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Harmful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Application>LibreOffice/5.2.4.2$Windows_x86 LibreOffice_project/3d5603e1122f0f102b62521720ab13a38a4e0eb0</Application>
  <Words>393</Words>
  <Paragraphs>60</Paragraphs>
  <Company>Lowndes County Schools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2013-09-01T19:05:50Z</dcterms:created>
  <dc:creator>LEAH CROWN</dc:creator>
  <dc:description/>
  <dc:language>en-US</dc:language>
  <cp:lastModifiedBy>terdou42</cp:lastModifiedBy>
  <dcterms:modified xsi:type="dcterms:W3CDTF">2017-05-25T12:30:27Z</dcterms:modified>
  <cp:revision>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Lowndes County Schools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